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7" r:id="rId2"/>
    <p:sldId id="260" r:id="rId3"/>
    <p:sldId id="264" r:id="rId4"/>
    <p:sldId id="266" r:id="rId5"/>
    <p:sldId id="284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FFB655-25D8-41DD-9F83-A1B0272CF4AD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F4D2-D3CE-4CE9-ADDE-3860A9446C0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72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186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756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8999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31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71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657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C1AAF6-726C-4E63-B94D-60A3FF43F22E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0624-7EB2-46F3-92F8-F1A21FF78BC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452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1F5DF7-82F7-414A-B0FB-5F946188AC7D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34B-E997-4EC9-AD6C-4D1AA9E90E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71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7DF8-70D6-4971-8E06-888C9400D2C6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AC39-422C-4114-B5B5-617A3B60DF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327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48778-0F16-462A-A79A-01B346B725E4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809A-7A4D-47FC-9CBA-6A1263D952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356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C42EFF-8C74-4788-A4C5-B406B60EC4EA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99EC-10A7-47DB-AF37-034773A125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786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6A0A2-1416-4990-8970-EB0A989AF674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AE79-ED9E-4A39-A4FC-CB859EA0D34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390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12742-E480-453E-BEC7-72D5ACD60F16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F5E5-4049-41DF-A9FA-82089B76AC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924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D2B49-DA59-4388-B1F3-57E5AE0C5407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D226-9C9E-4F27-9FE1-B45C5AABAF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10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FD65C-E93E-4175-8140-9B88DCB09F02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F2BF-C421-4F26-BCB8-7200901AA05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079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63DAB-0556-4BE7-8A7A-727F30C24E2A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1798-F08C-4920-BCF8-B46CE47D9E1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82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00E74BA9-7210-4E79-B96D-8F9EAD86705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A3A5A-F543-4625-8C63-548C9396B4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475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79512" y="188640"/>
            <a:ext cx="7200800" cy="100783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</a:t>
            </a:r>
            <a:r>
              <a:rPr lang="ru-RU" sz="2000" b="1" kern="10" dirty="0" smtClean="0"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летопись</a:t>
            </a:r>
            <a:endParaRPr lang="ru-RU" sz="2000" b="1" kern="10" dirty="0">
              <a:solidFill>
                <a:srgbClr val="99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348038" y="4149725"/>
            <a:ext cx="26638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0" y="1506265"/>
            <a:ext cx="5615131" cy="39422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04659" y="1591512"/>
            <a:ext cx="29513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Страшная </a:t>
            </a:r>
            <a:r>
              <a:rPr lang="ru-RU" sz="1600" dirty="0"/>
              <a:t>война прошла  по нашей земле. Нет такой семьи в России, которой бы не коснулась война. Загляните в семейный альбом! Не поленитесь, расспросите родителей, дедушек, бабушек: «Кто эти люди?» - на старых пожелтевших фотографиях. Вы узнаете очень много интересного. Память об этих событиях неподвластна времени – бережно хранимая и передаваемая из поколения в поколение, она переживёт века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783" y="5661248"/>
            <a:ext cx="5454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На этой старинной фотографии, сделанной более 60 лет назад ( 1 января 1953) в г. Прикумске, мои родные.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0272" y="6122913"/>
            <a:ext cx="229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Студентки 2 курса </a:t>
            </a:r>
          </a:p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Бабченко Антонины</a:t>
            </a:r>
            <a:endParaRPr lang="ru-RU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-3046579" y="1320132"/>
            <a:ext cx="5294392" cy="37030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2898" y="162838"/>
            <a:ext cx="3347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Monotype Corsiva" panose="03010101010201010101" pitchFamily="66" charset="0"/>
              </a:rPr>
              <a:t>Потёртый альбом, потускневшее </a:t>
            </a:r>
            <a:r>
              <a:rPr lang="ru-RU" sz="1600" i="1" dirty="0" smtClean="0">
                <a:latin typeface="Monotype Corsiva" panose="03010101010201010101" pitchFamily="66" charset="0"/>
              </a:rPr>
              <a:t>фото, </a:t>
            </a:r>
          </a:p>
          <a:p>
            <a:r>
              <a:rPr lang="ru-RU" sz="1600" i="1" dirty="0" smtClean="0">
                <a:latin typeface="Monotype Corsiva" panose="03010101010201010101" pitchFamily="66" charset="0"/>
              </a:rPr>
              <a:t>В </a:t>
            </a:r>
            <a:r>
              <a:rPr lang="ru-RU" sz="1600" i="1" dirty="0">
                <a:latin typeface="Monotype Corsiva" panose="03010101010201010101" pitchFamily="66" charset="0"/>
              </a:rPr>
              <a:t>нём века ушедшего призрачный след.</a:t>
            </a:r>
            <a:br>
              <a:rPr lang="ru-RU" sz="1600" i="1" dirty="0">
                <a:latin typeface="Monotype Corsiva" panose="03010101010201010101" pitchFamily="66" charset="0"/>
              </a:rPr>
            </a:br>
            <a:r>
              <a:rPr lang="ru-RU" sz="1600" i="1" dirty="0">
                <a:latin typeface="Monotype Corsiva" panose="03010101010201010101" pitchFamily="66" charset="0"/>
              </a:rPr>
              <a:t>Глядят с фотографий задумчиво строго</a:t>
            </a:r>
            <a:br>
              <a:rPr lang="ru-RU" sz="1600" i="1" dirty="0">
                <a:latin typeface="Monotype Corsiva" panose="03010101010201010101" pitchFamily="66" charset="0"/>
              </a:rPr>
            </a:br>
            <a:r>
              <a:rPr lang="ru-RU" sz="1600" i="1" dirty="0">
                <a:latin typeface="Monotype Corsiva" panose="03010101010201010101" pitchFamily="66" charset="0"/>
              </a:rPr>
              <a:t>Те люди, которых давно уже нет</a:t>
            </a:r>
            <a:r>
              <a:rPr lang="ru-RU" sz="1600" i="1" dirty="0" smtClean="0">
                <a:latin typeface="Monotype Corsiva" panose="03010101010201010101" pitchFamily="66" charset="0"/>
              </a:rPr>
              <a:t>.</a:t>
            </a:r>
            <a:endParaRPr lang="ru-RU" sz="1600" i="1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38" y="365125"/>
            <a:ext cx="1678536" cy="24158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1704" y="1770888"/>
            <a:ext cx="62320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Мой </a:t>
            </a:r>
            <a:r>
              <a:rPr lang="ru-RU" sz="1600" dirty="0"/>
              <a:t>прадедушка, </a:t>
            </a:r>
            <a:r>
              <a:rPr lang="ru-RU" sz="1600" dirty="0" err="1"/>
              <a:t>Шлюпко</a:t>
            </a:r>
            <a:r>
              <a:rPr lang="ru-RU" sz="1600" dirty="0"/>
              <a:t> Яков Петрович, был участником Великой Отечественной войны, участником Сталинградской битвы.</a:t>
            </a:r>
          </a:p>
          <a:p>
            <a:r>
              <a:rPr lang="ru-RU" sz="1600" dirty="0"/>
              <a:t>      Родился он на Украине. В голодный 33 год они семьей переехали  на Кавказ в Моздок, а затем в </a:t>
            </a:r>
            <a:r>
              <a:rPr lang="ru-RU" sz="1600" dirty="0" err="1"/>
              <a:t>Арзгирский</a:t>
            </a:r>
            <a:r>
              <a:rPr lang="ru-RU" sz="1600" dirty="0"/>
              <a:t> район село Каменная Балка. Отсюда его забрали на фронт. Он сразу попал на передовую. Под Сталинградом по пояс в ледяной воде воевал мой прадедушка. Это были страшные бои. Берег Волги все время переходил из рук в руки – то к нашим, то к немцам. Из трупов погибших товарищей делали заграждения и отстреливались от немцев, чтобы не допустить их на другой берег Волги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267" y="2922689"/>
            <a:ext cx="2698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фотографии – прадедушка по папиной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Шлюпко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Яков Петрович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038" y="4703975"/>
            <a:ext cx="8905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Бойцы </a:t>
            </a:r>
            <a:r>
              <a:rPr lang="ru-RU" dirty="0"/>
              <a:t>очень ждали помощи с другого берега , а когда подмога пришла, то погнали немцев от Сталинграда до самого Берлина. Раненого, изрешеченного пулями прадедушку нашли на берегу Волги и отправили в госпиталь.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Почти </a:t>
            </a:r>
            <a:r>
              <a:rPr lang="ru-RU" dirty="0"/>
              <a:t>два года находился он на лечении, а после  госпиталей его списали в запас, так как он заболел туберкулёзом лёгких - студёная волжская вода сделала своё дело.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За </a:t>
            </a:r>
            <a:r>
              <a:rPr lang="ru-RU" dirty="0"/>
              <a:t>победу под Сталинградом он был награждён орденом Отечественной войны I степени. Скончался он в 1956г , моей бабушке тогда было всего полтора года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485" y="376888"/>
            <a:ext cx="1534312" cy="1151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211264" y="1099048"/>
            <a:ext cx="6754509" cy="20419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2000" dirty="0" smtClean="0"/>
              <a:t>Бабушкин </a:t>
            </a:r>
            <a:r>
              <a:rPr lang="ru-RU" sz="2000" dirty="0"/>
              <a:t>крестный отец и дядя Машков Сергей Павлович родился в 1918 г в Пятигорске. Был призван на военную службу с третьего курса Казанского технологического техникума. Довелось служить Сергею Павловичу в Читинской области, в отдельной части аэродромного обслуживающего полка, где и застала его война. </a:t>
            </a:r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9217" name="Picture 1" descr="C:\Users\Intel\Desktop\Новая папка\_20130312_08511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3805160"/>
            <a:ext cx="1859864" cy="27660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86" y="3125725"/>
            <a:ext cx="8964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Их </a:t>
            </a:r>
            <a:r>
              <a:rPr lang="ru-RU" dirty="0"/>
              <a:t>часть была расформирована и переброшена в город Иркутск. Здесь же был сформирован учебный </a:t>
            </a:r>
            <a:r>
              <a:rPr lang="ru-RU" dirty="0" err="1"/>
              <a:t>автополк</a:t>
            </a:r>
            <a:r>
              <a:rPr lang="ru-RU" dirty="0"/>
              <a:t>, который в 1942 г направили в г Павловск Горьковской области. Бойцы получили машины и сразу на фронт.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1" y="437475"/>
            <a:ext cx="2031996" cy="2688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531" y="4093732"/>
            <a:ext cx="6750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Прадедушка </a:t>
            </a:r>
            <a:r>
              <a:rPr lang="ru-RU" dirty="0"/>
              <a:t>Сергей принимал активное участие в ожесточённых боях по защите Вязьмы, Смоленска, Витебска. В боях за Витебск получил тяжёлое ранение и восемь месяцев пролежал в госпитале. И снова на фронт, но теперь уже в составе пехотно-стрелкового полка. В одном из ожесточённых сражений опять был тяжело ранен – подорвался на мине. Санитары несли его к покойникам, когда услышали стон, поспешили в лазарет. После лечения по госпиталям он получил инвалидность и был списан в запас.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8219" y="346485"/>
            <a:ext cx="5522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</a:t>
            </a:r>
            <a:r>
              <a:rPr lang="ru-RU" sz="2000" b="1" dirty="0" smtClean="0"/>
              <a:t>верхнем ряду, в центре фотографии, </a:t>
            </a:r>
            <a:r>
              <a:rPr lang="ru-RU" sz="2000" b="1" dirty="0"/>
              <a:t>бабушкин крёстный Машков Сергей Павлович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308490" y="2000389"/>
            <a:ext cx="6835510" cy="18573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Прадедушка </a:t>
            </a:r>
            <a:r>
              <a:rPr lang="ru-RU" dirty="0"/>
              <a:t>Сергей говорил: «Не страшно было стрелять. Страшнее всего, когда заканчивались патроны. Вот тогда приходилось идти в рукопашный бой».  Как-то его послали брать в плен немецкого языка. При фашисте оказались очень важные документы. За это Сергей Павлович был награжден орденом Красного Знамени. После было награждение орденом Славы </a:t>
            </a:r>
            <a:r>
              <a:rPr lang="en-US" dirty="0"/>
              <a:t>III</a:t>
            </a:r>
            <a:r>
              <a:rPr lang="ru-RU" dirty="0"/>
              <a:t> степени и орденом Отечественной войны </a:t>
            </a:r>
            <a:r>
              <a:rPr lang="en-US" dirty="0"/>
              <a:t>I </a:t>
            </a:r>
            <a:r>
              <a:rPr lang="ru-RU" dirty="0"/>
              <a:t>степени, а также многочисленными медалями: «За победу над Германией», медалью Жукова и другими.</a:t>
            </a:r>
          </a:p>
          <a:p>
            <a:endParaRPr lang="ru-RU" dirty="0"/>
          </a:p>
        </p:txBody>
      </p:sp>
      <p:pic>
        <p:nvPicPr>
          <p:cNvPr id="5128" name="Picture 8" descr="http://im2-tub-ru.yandex.net/i?id=d55b01d6a941515b875f054432ba5226-0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957" y="313451"/>
            <a:ext cx="808884" cy="1555545"/>
          </a:xfrm>
          <a:prstGeom prst="rect">
            <a:avLst/>
          </a:prstGeom>
          <a:noFill/>
        </p:spPr>
      </p:pic>
      <p:pic>
        <p:nvPicPr>
          <p:cNvPr id="5130" name="Picture 10" descr="http://im3-tub-ru.yandex.net/i?id=765758efac80123cd3a2429c51eb603c-118-144&amp;n=21"/>
          <p:cNvPicPr>
            <a:picLocks noChangeAspect="1" noChangeArrowheads="1"/>
          </p:cNvPicPr>
          <p:nvPr/>
        </p:nvPicPr>
        <p:blipFill rotWithShape="1">
          <a:blip r:embed="rId3"/>
          <a:srcRect r="46489"/>
          <a:stretch/>
        </p:blipFill>
        <p:spPr bwMode="auto">
          <a:xfrm>
            <a:off x="6596860" y="309587"/>
            <a:ext cx="943230" cy="1543661"/>
          </a:xfrm>
          <a:prstGeom prst="rect">
            <a:avLst/>
          </a:prstGeom>
          <a:noFill/>
        </p:spPr>
      </p:pic>
      <p:pic>
        <p:nvPicPr>
          <p:cNvPr id="5132" name="Picture 12" descr="http://im0-tub-ru.yandex.net/i?id=f210cee3ad522e36e5533fbea9f77407-114-144&amp;n=21"/>
          <p:cNvPicPr>
            <a:picLocks noChangeAspect="1" noChangeArrowheads="1"/>
          </p:cNvPicPr>
          <p:nvPr/>
        </p:nvPicPr>
        <p:blipFill rotWithShape="1">
          <a:blip r:embed="rId4"/>
          <a:srcRect r="46190"/>
          <a:stretch/>
        </p:blipFill>
        <p:spPr bwMode="auto">
          <a:xfrm>
            <a:off x="5563436" y="294068"/>
            <a:ext cx="894935" cy="1559180"/>
          </a:xfrm>
          <a:prstGeom prst="rect">
            <a:avLst/>
          </a:prstGeom>
          <a:noFill/>
        </p:spPr>
      </p:pic>
      <p:pic>
        <p:nvPicPr>
          <p:cNvPr id="7172" name="Picture 4" descr="ОРДЕНА, МЕДАЛИ"/>
          <p:cNvPicPr>
            <a:picLocks noChangeAspect="1" noChangeArrowheads="1"/>
          </p:cNvPicPr>
          <p:nvPr/>
        </p:nvPicPr>
        <p:blipFill rotWithShape="1">
          <a:blip r:embed="rId5" cstate="print"/>
          <a:srcRect l="29364" r="27110"/>
          <a:stretch/>
        </p:blipFill>
        <p:spPr bwMode="auto">
          <a:xfrm>
            <a:off x="2440663" y="278106"/>
            <a:ext cx="923275" cy="1590890"/>
          </a:xfrm>
          <a:prstGeom prst="rect">
            <a:avLst/>
          </a:prstGeom>
          <a:noFill/>
        </p:spPr>
      </p:pic>
      <p:pic>
        <p:nvPicPr>
          <p:cNvPr id="7173" name="Picture 5" descr="F:\Домашнее фото\01 Алексей\6 Мои родственники\Машковы\009.jpg"/>
          <p:cNvPicPr>
            <a:picLocks noChangeAspect="1" noChangeArrowheads="1"/>
          </p:cNvPicPr>
          <p:nvPr/>
        </p:nvPicPr>
        <p:blipFill rotWithShape="1">
          <a:blip r:embed="rId6"/>
          <a:srcRect t="22365" r="27145" b="15020"/>
          <a:stretch/>
        </p:blipFill>
        <p:spPr bwMode="auto">
          <a:xfrm>
            <a:off x="214282" y="262358"/>
            <a:ext cx="2047786" cy="2662586"/>
          </a:xfrm>
          <a:prstGeom prst="rect">
            <a:avLst/>
          </a:prstGeom>
          <a:noFill/>
        </p:spPr>
      </p:pic>
      <p:pic>
        <p:nvPicPr>
          <p:cNvPr id="11" name="Picture 4" descr="http://im0-tub-ru.yandex.net/i?id=1983cb510549f3aea0f773cc2ed631bc-37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2533" y="278106"/>
            <a:ext cx="854829" cy="158301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518" y="3857753"/>
            <a:ext cx="2193588" cy="17190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003" y="5898764"/>
            <a:ext cx="8809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войны прадедушка работал на благо Родины и получил медаль «Ветеран труда». Умер прадедушка на 76 году жизни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3155190"/>
            <a:ext cx="2063454" cy="2461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/>
          <a:srcRect r="50000"/>
          <a:stretch/>
        </p:blipFill>
        <p:spPr>
          <a:xfrm>
            <a:off x="2608086" y="4030318"/>
            <a:ext cx="946218" cy="1546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451269" cy="575941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262117"/>
            <a:ext cx="8606760" cy="3579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Желтеют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старые фотографии, будто само время хочет стереть их лица. Но человеческая память сильнее времени. Только бы нам не забыть ушедших людей, их жизнь, их радости и страдания, иначе мы предадим память о них. Мы предадим себя. Только бы не забыть. 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dirty="0" smtClean="0"/>
              <a:t>Только </a:t>
            </a:r>
            <a:r>
              <a:rPr lang="ru-RU" sz="4400" dirty="0"/>
              <a:t>бы не забыть!!!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458</TotalTime>
  <Words>608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Century Gothic</vt:lpstr>
      <vt:lpstr>Franklin Gothic Book</vt:lpstr>
      <vt:lpstr>Monotype Corsiva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user1</cp:lastModifiedBy>
  <cp:revision>54</cp:revision>
  <dcterms:created xsi:type="dcterms:W3CDTF">2014-02-26T08:40:29Z</dcterms:created>
  <dcterms:modified xsi:type="dcterms:W3CDTF">2020-04-28T08:10:44Z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0008007a720000000000010250300207f7000400038000</vt:lpwstr>
  </property>
</Properties>
</file>